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2BC4FF-01B8-A526-63AE-702004648A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D71DA8-A958-6216-5895-8E616662D8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446D9D-43B7-F9EA-014B-56278A9B3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A62435-FA33-3A7A-FCEC-EA022D89C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17FF4D-12E5-2EE0-0820-1E0D3F975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4539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FFA8B1-AF3A-90C3-A851-5BAD38D0F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7AC08A0-A614-B1B0-2EB6-D59AD1E27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5B014D-FA8B-FD98-B7AA-8643871A0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D871F6-4250-B0C1-8FBC-F2AA6BD4F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94063B-CE8D-D250-AF62-D3169873B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902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8641825-8252-5B6F-B42B-D2FC9FDDBC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45002F4-9C9F-1BBD-5875-D90D0F337D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3FA6D0-3253-79A8-81F9-91EC067CD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B0F569-981C-20B2-A107-A4BB5A22F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2BEE5E-5912-E2AC-12DE-30C2296A0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8049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EDE6AF-9794-D5E4-506E-BED86DCFE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247460-D307-8767-CB9F-1687981039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96A4837-1D7B-D4D5-B7AB-127D77CDE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DAA4B97-D00A-58B5-7520-06319D22B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1C6E4C-E0B1-EB28-1FCB-40578F608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0679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17FB3C-1207-02CB-3F0B-27BE87353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5ECAF8-C204-B4A1-BD64-FB53699E3A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255EA4-F3AA-AF21-A9F4-76B050AB7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86A2927-EBB1-4BDE-9827-D37B8450A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3FD1C0-4FF5-F4C3-7EB4-B7A202C37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7477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27C3A-1E3F-417E-0C13-DAFBE6877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70B910-ACBA-C832-73ED-2A2D4205BF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FE29E0C-7391-BC02-AD42-F17FC1A333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4BAD91-A410-9715-7B4E-19778C149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BF63BB1-0478-B2FD-99D8-3CEE1BBE9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E28F3E0-E9B8-0BEB-97C3-FC597948A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2852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9BFA47-F2B1-8C01-4236-3B1C459FA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4790D3A-6459-9868-1B86-0835D85F9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6782882-0E4D-B089-8C12-9FA5D1CBAC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6477BB7-1702-A15F-83BC-FC6B39CD85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6D489D3-BA33-D49D-E1B3-5C9FE2BCB7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EDAA834-5466-475E-7A60-A2017227C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7CCB9D8-BE24-61A6-1C8E-BF2FB54E7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382344A-51CC-ECD8-BBE3-B6AE23CDF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782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7D935B-8878-9993-7B8F-2BA4615E0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ECACA83-2D5E-D54F-9F47-2B34648C8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4F4E4F5-B3A1-26B9-5861-20DDC88E0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8743623-CEFD-F78D-E9CF-B863DC4EF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8759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55A8A85-5BB5-D4AB-8378-9387987FE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555EEF6-7C09-209C-CCEA-2231A76D7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84D1112-BF02-4131-7985-E6BC7F2A9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9732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D7FE0F-FB54-A369-AC2F-CB6570988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0EFB08-E6BE-F31A-D499-56D8A5080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3839EF-BAE3-0186-6213-7BA19633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7516693-F3ED-9F92-538D-0E6889EF6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8CA1DA8-C039-CE35-5D7F-A82D293F2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CA13E8C-792C-6153-2CAA-66FE8D2A0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3249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DDF810-7407-E448-9371-A2DBE46DE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B2E413B-81B9-F929-8515-20863C6AFA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F2C51E3-76A8-4DA0-9CB5-500474CF3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B450D91-4193-A1E9-A30F-561DBAC85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8E05D36-A784-1BFB-4D84-E73CC480F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DB4811E-227A-7EA3-0478-9045B37B7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0820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A3115C3-4C0F-7F77-E253-81BB0D3D0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E3F5D1-102D-F0FB-D467-AE750E544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20CD935-E008-938B-D717-09150E6565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39F17-BCDF-472F-B0B6-B131A7108CA3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0D0F9A3-0051-DCCA-1DB4-1DE445AA41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8B45EDA-4124-BAA6-0DB1-EB3F84882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44E81-5A49-4EEE-9187-F59187425F0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1449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vação de Tela 3">
            <a:hlinkClick r:id="" action="ppaction://media"/>
            <a:extLst>
              <a:ext uri="{FF2B5EF4-FFF2-40B4-BE49-F238E27FC236}">
                <a16:creationId xmlns:a16="http://schemas.microsoft.com/office/drawing/2014/main" id="{EADF8CCB-353E-9563-1C92-E38E758905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5950" y="0"/>
            <a:ext cx="1096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79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355"/>
    </mc:Choice>
    <mc:Fallback>
      <p:transition spd="slow" advTm="85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3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França</dc:creator>
  <cp:lastModifiedBy>Daniel França</cp:lastModifiedBy>
  <cp:revision>1</cp:revision>
  <dcterms:created xsi:type="dcterms:W3CDTF">2022-11-17T18:58:07Z</dcterms:created>
  <dcterms:modified xsi:type="dcterms:W3CDTF">2022-11-17T19:00:16Z</dcterms:modified>
</cp:coreProperties>
</file>

<file path=docProps/thumbnail.jpeg>
</file>